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320800" cy="1244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914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54100" y="787400"/>
            <a:ext cx="0" cy="914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447800" y="787400"/>
            <a:ext cx="0" cy="876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952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3589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9" name=""/>
          <p:cNvCxnSpPr/>
          <p:nvPr/>
        </p:nvCxnSpPr>
        <p:spPr>
          <a:xfrm>
            <a:off x="793750" y="8953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117600" y="812800"/>
            <a:ext cx="266700" cy="182033"/>
          </a:xfrm>
          <a:custGeom>
            <a:pathLst>
              <a:path w="266700" h="182033">
                <a:moveTo>
                  <a:pt x="0" y="0"/>
                </a:moveTo>
                <a:lnTo>
                  <a:pt x="266700" y="0"/>
                </a:lnTo>
                <a:lnTo>
                  <a:pt x="177800" y="182033"/>
                </a:lnTo>
                <a:lnTo>
                  <a:pt x="0" y="182033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rgbClr val="808000"/>
              </a:gs>
              <a:gs pos="100000">
                <a:srgbClr val="E5E5CC"/>
              </a:gs>
            </a:gsLst>
            <a:lin ang="54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901700" y="996950"/>
            <a:ext cx="38100" cy="165100"/>
          </a:xfrm>
          <a:custGeom>
            <a:pathLst>
              <a:path w="38100" h="165100">
                <a:moveTo>
                  <a:pt x="38100" y="19050"/>
                </a:moveTo>
                <a:cubicBezTo>
                  <a:pt x="38100" y="29571"/>
                  <a:pt x="29571" y="38100"/>
                  <a:pt x="19050" y="38100"/>
                </a:cubicBezTo>
                <a:cubicBezTo>
                  <a:pt x="8528" y="38100"/>
                  <a:pt x="0" y="29571"/>
                  <a:pt x="0" y="19050"/>
                </a:cubicBezTo>
                <a:cubicBezTo>
                  <a:pt x="0" y="8528"/>
                  <a:pt x="8528" y="0"/>
                  <a:pt x="19050" y="0"/>
                </a:cubicBezTo>
                <a:cubicBezTo>
                  <a:pt x="29571" y="0"/>
                  <a:pt x="38100" y="8528"/>
                  <a:pt x="38100" y="19050"/>
                </a:cubicBezTo>
                <a:close/>
                <a:moveTo>
                  <a:pt x="38100" y="82550"/>
                </a:moveTo>
                <a:cubicBezTo>
                  <a:pt x="38100" y="93071"/>
                  <a:pt x="29571" y="101600"/>
                  <a:pt x="19050" y="101600"/>
                </a:cubicBezTo>
                <a:cubicBezTo>
                  <a:pt x="8528" y="101600"/>
                  <a:pt x="0" y="93071"/>
                  <a:pt x="0" y="82550"/>
                </a:cubicBezTo>
                <a:cubicBezTo>
                  <a:pt x="0" y="72028"/>
                  <a:pt x="8528" y="63500"/>
                  <a:pt x="19050" y="63500"/>
                </a:cubicBezTo>
                <a:cubicBezTo>
                  <a:pt x="29571" y="63500"/>
                  <a:pt x="38100" y="72028"/>
                  <a:pt x="38100" y="82550"/>
                </a:cubicBezTo>
                <a:close/>
                <a:moveTo>
                  <a:pt x="38100" y="146050"/>
                </a:moveTo>
                <a:cubicBezTo>
                  <a:pt x="38100" y="156571"/>
                  <a:pt x="29571" y="165100"/>
                  <a:pt x="19050" y="165100"/>
                </a:cubicBezTo>
                <a:cubicBezTo>
                  <a:pt x="8528" y="165100"/>
                  <a:pt x="0" y="156571"/>
                  <a:pt x="0" y="146050"/>
                </a:cubicBezTo>
                <a:cubicBezTo>
                  <a:pt x="0" y="135528"/>
                  <a:pt x="8528" y="127000"/>
                  <a:pt x="19050" y="127000"/>
                </a:cubicBezTo>
                <a:cubicBezTo>
                  <a:pt x="29571" y="127000"/>
                  <a:pt x="38100" y="135528"/>
                  <a:pt x="38100" y="146050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2" name=""/>
          <p:cNvCxnSpPr/>
          <p:nvPr/>
        </p:nvCxnSpPr>
        <p:spPr>
          <a:xfrm flipH="1">
            <a:off x="793750" y="12890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17550" y="1320800"/>
            <a:ext cx="139700" cy="139700"/>
          </a:xfrm>
          <a:custGeom>
            <a:pathLst>
              <a:path w="139700" h="139700">
                <a:moveTo>
                  <a:pt x="139700" y="69850"/>
                </a:moveTo>
                <a:cubicBezTo>
                  <a:pt x="139700" y="108427"/>
                  <a:pt x="108427" y="139700"/>
                  <a:pt x="69850" y="139700"/>
                </a:cubicBezTo>
                <a:cubicBezTo>
                  <a:pt x="31272" y="139700"/>
                  <a:pt x="0" y="108427"/>
                  <a:pt x="0" y="69850"/>
                </a:cubicBezTo>
                <a:cubicBezTo>
                  <a:pt x="0" y="31272"/>
                  <a:pt x="31272" y="0"/>
                  <a:pt x="69850" y="0"/>
                </a:cubicBezTo>
                <a:cubicBezTo>
                  <a:pt x="108427" y="0"/>
                  <a:pt x="139700" y="31272"/>
                  <a:pt x="139700" y="69850"/>
                </a:cubicBezTo>
                <a:close/>
              </a:path>
            </a:pathLst>
          </a:custGeom>
          <a:solidFill>
            <a:srgbClr val="0000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4" name=""/>
          <p:cNvCxnSpPr/>
          <p:nvPr/>
        </p:nvCxnSpPr>
        <p:spPr>
          <a:xfrm>
            <a:off x="1417637" y="1528762"/>
            <a:ext cx="60325" cy="6032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 flipH="1">
            <a:off x="1417637" y="1528762"/>
            <a:ext cx="60325" cy="6032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