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610100" cy="3352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28700" y="787400"/>
            <a:ext cx="0" cy="3022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679700" y="787400"/>
            <a:ext cx="0" cy="3022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343400" y="787400"/>
            <a:ext cx="0" cy="1168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343400" y="2209800"/>
            <a:ext cx="0" cy="16001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7239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8" name=""/>
          <p:cNvSpPr/>
          <p:nvPr/>
        </p:nvSpPr>
        <p:spPr>
          <a:xfrm>
            <a:off x="23368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9" name=""/>
          <p:cNvSpPr/>
          <p:nvPr/>
        </p:nvSpPr>
        <p:spPr>
          <a:xfrm>
            <a:off x="38989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0" name=""/>
          <p:cNvSpPr/>
          <p:nvPr/>
        </p:nvSpPr>
        <p:spPr>
          <a:xfrm>
            <a:off x="64068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1" name=""/>
          <p:cNvCxnSpPr/>
          <p:nvPr/>
        </p:nvCxnSpPr>
        <p:spPr>
          <a:xfrm>
            <a:off x="622300" y="1060450"/>
            <a:ext cx="400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1415516" y="1193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3" name=""/>
          <p:cNvCxnSpPr/>
          <p:nvPr/>
        </p:nvCxnSpPr>
        <p:spPr>
          <a:xfrm>
            <a:off x="1035050" y="14414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3174568" y="15748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15" name=""/>
          <p:cNvCxnSpPr/>
          <p:nvPr/>
        </p:nvCxnSpPr>
        <p:spPr>
          <a:xfrm>
            <a:off x="2686050" y="18097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3871214" y="1917700"/>
            <a:ext cx="944372" cy="330200"/>
          </a:xfrm>
          <a:prstGeom prst="rect"/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The backend is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very busy here.</a:t>
            </a:r>
          </a:p>
        </p:txBody>
      </p:sp>
      <p:sp>
        <p:nvSpPr>
          <p:cNvPr id="17" name=""/>
          <p:cNvSpPr/>
          <p:nvPr/>
        </p:nvSpPr>
        <p:spPr>
          <a:xfrm>
            <a:off x="3089071" y="22860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18" name=""/>
          <p:cNvCxnSpPr/>
          <p:nvPr/>
        </p:nvCxnSpPr>
        <p:spPr>
          <a:xfrm flipH="1">
            <a:off x="2686050" y="25209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1629435" y="26543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20" name=""/>
          <p:cNvCxnSpPr/>
          <p:nvPr/>
        </p:nvCxnSpPr>
        <p:spPr>
          <a:xfrm flipH="1">
            <a:off x="1035050" y="29019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1022350" y="3009900"/>
            <a:ext cx="894969" cy="330200"/>
          </a:xfrm>
          <a:prstGeom prst="rect"/>
          <a:ln w="0">
            <a:noFill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marL="0" marR="0" latinLnBrk="0"/>
            <a:r>
              <a:rPr dirty="0" sz="1000" err="1" lang="en-en">
                <a:latin typeface="Nimbus Sans"/>
              </a:rPr>
              <a:t>The client now</a:t>
            </a:r>
          </a:p>
          <a:p>
            <a:pPr marL="0" marR="0" latinLnBrk="0"/>
            <a:r>
              <a:rPr dirty="0" sz="1000" err="1" lang="en-en">
                <a:latin typeface="Nimbus Sans"/>
              </a:rPr>
              <a:t>finishes.</a:t>
            </a:r>
          </a:p>
        </p:txBody>
      </p:sp>
      <p:sp>
        <p:nvSpPr>
          <p:cNvPr id="22" name=""/>
          <p:cNvSpPr/>
          <p:nvPr/>
        </p:nvSpPr>
        <p:spPr>
          <a:xfrm>
            <a:off x="1178382" y="3378200"/>
            <a:ext cx="1256385" cy="25907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i="1">
                <a:solidFill>
                  <a:srgbClr val="808080"/>
                </a:solidFill>
                <a:latin typeface="Nimbus Sans"/>
              </a:rPr>
              <a:t>Next Request</a:t>
            </a:r>
          </a:p>
        </p:txBody>
      </p:sp>
      <p:cxnSp>
        <p:nvCxnSpPr>
          <p:cNvPr id="23" name=""/>
          <p:cNvCxnSpPr/>
          <p:nvPr/>
        </p:nvCxnSpPr>
        <p:spPr>
          <a:xfrm>
            <a:off x="1035050" y="36512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80808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