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568700" cy="51435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939800"/>
            <a:ext cx="0" cy="48260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460500"/>
            <a:ext cx="0" cy="5080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917700"/>
            <a:ext cx="0" cy="50799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2006600"/>
            <a:ext cx="0" cy="359410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171700" y="939800"/>
            <a:ext cx="0" cy="1612899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171700" y="2755899"/>
            <a:ext cx="0" cy="22860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171700" y="3187700"/>
            <a:ext cx="0" cy="825499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171700" y="4216400"/>
            <a:ext cx="0" cy="1079499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171700" y="5499100"/>
            <a:ext cx="0" cy="10160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3251200" y="939800"/>
            <a:ext cx="0" cy="466090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850900" y="508000"/>
            <a:ext cx="787400" cy="431800"/>
          </a:xfrm>
          <a:prstGeom prst="rect"/>
          <a:solidFill>
            <a:srgbClr val="FFFFFF"/>
          </a:solidFill>
          <a:effectLst>
            <a:outerShdw dist="50800" dir="2700000" algn="tl" blurRad="25400">
              <a:srgbClr val="000000"/>
            </a:outerShdw>
          </a:effectLst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u="sng">
                <a:latin typeface="Nimbus Sans"/>
              </a:rPr>
              <a:t>Client</a:t>
            </a:r>
          </a:p>
        </p:txBody>
      </p:sp>
      <p:sp>
        <p:nvSpPr>
          <p:cNvPr id="14" name=""/>
          <p:cNvSpPr/>
          <p:nvPr/>
        </p:nvSpPr>
        <p:spPr>
          <a:xfrm>
            <a:off x="1739900" y="508000"/>
            <a:ext cx="863600" cy="431800"/>
          </a:xfrm>
          <a:prstGeom prst="rect"/>
          <a:solidFill>
            <a:srgbClr val="FFFFFF"/>
          </a:solidFill>
          <a:effectLst>
            <a:outerShdw dist="50800" dir="2700000" algn="tl" blurRad="25400">
              <a:srgbClr val="000000"/>
            </a:outerShdw>
          </a:effectLst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u="sng">
                <a:latin typeface="Nimbus Sans"/>
              </a:rPr>
              <a:t>Server</a:t>
            </a:r>
          </a:p>
        </p:txBody>
      </p:sp>
      <p:sp>
        <p:nvSpPr>
          <p:cNvPr id="15" name=""/>
          <p:cNvSpPr/>
          <p:nvPr/>
        </p:nvSpPr>
        <p:spPr>
          <a:xfrm>
            <a:off x="2717800" y="508000"/>
            <a:ext cx="1066800" cy="431800"/>
          </a:xfrm>
          <a:prstGeom prst="rect"/>
          <a:solidFill>
            <a:srgbClr val="FFFFFF"/>
          </a:solidFill>
          <a:effectLst>
            <a:outerShdw dist="50800" dir="2700000" algn="tl" blurRad="25400">
              <a:srgbClr val="000000"/>
            </a:outerShdw>
          </a:effectLst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u="sng">
                <a:latin typeface="Nimbus Sans"/>
              </a:rPr>
              <a:t>Backend</a:t>
            </a:r>
          </a:p>
        </p:txBody>
      </p:sp>
      <p:sp>
        <p:nvSpPr>
          <p:cNvPr id="16" name=""/>
          <p:cNvSpPr/>
          <p:nvPr/>
        </p:nvSpPr>
        <p:spPr>
          <a:xfrm>
            <a:off x="731342" y="1028700"/>
            <a:ext cx="29626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Hit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622300" y="1270000"/>
            <a:ext cx="61595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713079" y="1441450"/>
            <a:ext cx="1063040" cy="546100"/>
          </a:xfrm>
          <a:prstGeom prst="rect"/>
          <a:solidFill>
            <a:srgbClr val="FFFFFF"/>
          </a:solidFill>
          <a:effectLst>
            <a:outerShdw dist="50800" dir="2700000" algn="tl" blurRad="25400">
              <a:srgbClr val="000000"/>
            </a:outerShdw>
          </a:effectLst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9" name=""/>
          <p:cNvSpPr/>
          <p:nvPr/>
        </p:nvSpPr>
        <p:spPr>
          <a:xfrm>
            <a:off x="1269466" y="20955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250950" y="2343150"/>
            <a:ext cx="9144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1514601" y="2495550"/>
            <a:ext cx="1314196" cy="317500"/>
          </a:xfrm>
          <a:prstGeom prst="rect"/>
          <a:solidFill>
            <a:srgbClr val="FFFFFF"/>
          </a:solidFill>
          <a:effectLst>
            <a:outerShdw dist="50800" dir="2700000" algn="tl" blurRad="25400">
              <a:srgbClr val="000000"/>
            </a:outerShdw>
          </a:effectLst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Check cache</a:t>
            </a:r>
          </a:p>
        </p:txBody>
      </p:sp>
      <p:sp>
        <p:nvSpPr>
          <p:cNvPr id="22" name=""/>
          <p:cNvSpPr/>
          <p:nvPr/>
        </p:nvSpPr>
        <p:spPr>
          <a:xfrm>
            <a:off x="1540662" y="2927350"/>
            <a:ext cx="2161387" cy="1879600"/>
          </a:xfrm>
          <a:prstGeom prst="rect"/>
          <a:solidFill>
            <a:srgbClr val="FFFFFF"/>
          </a:solidFill>
          <a:effectLst>
            <a:outerShdw dist="50800" dir="2700000" algn="tl" blurRad="25400">
              <a:srgbClr val="000000"/>
            </a:outerShdw>
          </a:effectLst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2171700" y="2927350"/>
            <a:ext cx="0" cy="5715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2171700" y="3187700"/>
            <a:ext cx="0" cy="78105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3251200" y="2927350"/>
            <a:ext cx="0" cy="104140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2374468" y="3225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7" name=""/>
          <p:cNvCxnSpPr/>
          <p:nvPr/>
        </p:nvCxnSpPr>
        <p:spPr>
          <a:xfrm>
            <a:off x="2178050" y="34607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2288971" y="35941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9" name=""/>
          <p:cNvCxnSpPr/>
          <p:nvPr/>
        </p:nvCxnSpPr>
        <p:spPr>
          <a:xfrm flipH="1">
            <a:off x="2178050" y="38290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2171700" y="3956050"/>
            <a:ext cx="0" cy="5715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2171700" y="4216400"/>
            <a:ext cx="0" cy="60325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3251200" y="3956050"/>
            <a:ext cx="0" cy="86360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1585112" y="4254500"/>
            <a:ext cx="567537" cy="49275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Read</a:t>
            </a:r>
          </a:p>
          <a:p>
            <a:pPr algn="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cache</a:t>
            </a:r>
          </a:p>
        </p:txBody>
      </p:sp>
      <p:sp>
        <p:nvSpPr>
          <p:cNvPr id="34" name=""/>
          <p:cNvSpPr/>
          <p:nvPr/>
        </p:nvSpPr>
        <p:spPr>
          <a:xfrm>
            <a:off x="2178050" y="4240530"/>
            <a:ext cx="622300" cy="444500"/>
          </a:xfrm>
          <a:custGeom>
            <a:pathLst>
              <a:path w="622300" h="444500">
                <a:moveTo>
                  <a:pt x="0" y="0"/>
                </a:moveTo>
                <a:cubicBezTo>
                  <a:pt x="343686" y="0"/>
                  <a:pt x="622300" y="99504"/>
                  <a:pt x="622300" y="222250"/>
                </a:cubicBezTo>
                <a:cubicBezTo>
                  <a:pt x="622300" y="344995"/>
                  <a:pt x="343686" y="444500"/>
                  <a:pt x="0" y="4445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808080"/>
          </a:lnRef>
          <a:fillRef idx="0"/>
          <a:effectRef idx="0"/>
          <a:fontRef idx="none"/>
        </p:style>
      </p:sp>
      <p:cxnSp>
        <p:nvCxnSpPr>
          <p:cNvPr id="35" name=""/>
          <p:cNvCxnSpPr/>
          <p:nvPr/>
        </p:nvCxnSpPr>
        <p:spPr>
          <a:xfrm>
            <a:off x="1540662" y="3956050"/>
            <a:ext cx="2161387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1547012" y="2933700"/>
            <a:ext cx="469265" cy="234950"/>
          </a:xfrm>
          <a:custGeom>
            <a:pathLst>
              <a:path w="469265" h="234950">
                <a:moveTo>
                  <a:pt x="0" y="234950"/>
                </a:moveTo>
                <a:lnTo>
                  <a:pt x="0" y="0"/>
                </a:lnTo>
                <a:lnTo>
                  <a:pt x="469265" y="0"/>
                </a:lnTo>
                <a:lnTo>
                  <a:pt x="469265" y="107950"/>
                </a:lnTo>
                <a:lnTo>
                  <a:pt x="342265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1547012" y="2933700"/>
            <a:ext cx="469265" cy="234950"/>
          </a:xfrm>
          <a:custGeom>
            <a:pathLst>
              <a:path w="469265" h="234950">
                <a:moveTo>
                  <a:pt x="469265" y="0"/>
                </a:moveTo>
                <a:lnTo>
                  <a:pt x="469265" y="107950"/>
                </a:lnTo>
                <a:lnTo>
                  <a:pt x="342265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1585112" y="29718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Alt#1</a:t>
            </a:r>
          </a:p>
        </p:txBody>
      </p:sp>
      <p:sp>
        <p:nvSpPr>
          <p:cNvPr id="39" name=""/>
          <p:cNvSpPr/>
          <p:nvPr/>
        </p:nvSpPr>
        <p:spPr>
          <a:xfrm>
            <a:off x="2035327" y="2971800"/>
            <a:ext cx="10416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miss</a:t>
            </a:r>
          </a:p>
        </p:txBody>
      </p:sp>
      <p:sp>
        <p:nvSpPr>
          <p:cNvPr id="40" name=""/>
          <p:cNvSpPr/>
          <p:nvPr/>
        </p:nvSpPr>
        <p:spPr>
          <a:xfrm>
            <a:off x="1547012" y="3962400"/>
            <a:ext cx="469265" cy="234950"/>
          </a:xfrm>
          <a:custGeom>
            <a:pathLst>
              <a:path w="469265" h="234950">
                <a:moveTo>
                  <a:pt x="0" y="234950"/>
                </a:moveTo>
                <a:lnTo>
                  <a:pt x="0" y="0"/>
                </a:lnTo>
                <a:lnTo>
                  <a:pt x="469265" y="0"/>
                </a:lnTo>
                <a:lnTo>
                  <a:pt x="469265" y="107950"/>
                </a:lnTo>
                <a:lnTo>
                  <a:pt x="342265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1547012" y="3962400"/>
            <a:ext cx="469265" cy="234950"/>
          </a:xfrm>
          <a:custGeom>
            <a:pathLst>
              <a:path w="469265" h="234950">
                <a:moveTo>
                  <a:pt x="469265" y="0"/>
                </a:moveTo>
                <a:lnTo>
                  <a:pt x="469265" y="107950"/>
                </a:lnTo>
                <a:lnTo>
                  <a:pt x="342265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1585112" y="40005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Alt#2</a:t>
            </a:r>
          </a:p>
        </p:txBody>
      </p:sp>
      <p:sp>
        <p:nvSpPr>
          <p:cNvPr id="43" name=""/>
          <p:cNvSpPr/>
          <p:nvPr/>
        </p:nvSpPr>
        <p:spPr>
          <a:xfrm>
            <a:off x="2035327" y="4000500"/>
            <a:ext cx="8386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hit</a:t>
            </a:r>
          </a:p>
        </p:txBody>
      </p:sp>
      <p:sp>
        <p:nvSpPr>
          <p:cNvPr id="44" name=""/>
          <p:cNvSpPr/>
          <p:nvPr/>
        </p:nvSpPr>
        <p:spPr>
          <a:xfrm>
            <a:off x="1483385" y="49022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45" name=""/>
          <p:cNvCxnSpPr/>
          <p:nvPr/>
        </p:nvCxnSpPr>
        <p:spPr>
          <a:xfrm flipH="1">
            <a:off x="1250950" y="5149850"/>
            <a:ext cx="9144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6" name=""/>
          <p:cNvSpPr/>
          <p:nvPr/>
        </p:nvSpPr>
        <p:spPr>
          <a:xfrm>
            <a:off x="1855419" y="5283200"/>
            <a:ext cx="7595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All done</a:t>
            </a:r>
          </a:p>
        </p:txBody>
      </p:sp>
      <p:cxnSp>
        <p:nvCxnSpPr>
          <p:cNvPr id="47" name=""/>
          <p:cNvCxnSpPr/>
          <p:nvPr/>
        </p:nvCxnSpPr>
        <p:spPr>
          <a:xfrm>
            <a:off x="685800" y="5397500"/>
            <a:ext cx="1156919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8" name=""/>
          <p:cNvCxnSpPr/>
          <p:nvPr/>
        </p:nvCxnSpPr>
        <p:spPr>
          <a:xfrm>
            <a:off x="2627680" y="5397500"/>
            <a:ext cx="1156919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